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September 30,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September 30,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Complete and incomplete Proteins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Patrik</a:t>
            </a:r>
            <a:r>
              <a:rPr lang="en-US" dirty="0" smtClean="0"/>
              <a:t> </a:t>
            </a:r>
            <a:r>
              <a:rPr lang="en-US" dirty="0" err="1" smtClean="0"/>
              <a:t>Baboumian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Strongest man in Germany (2011)</a:t>
            </a:r>
          </a:p>
          <a:p>
            <a:pPr>
              <a:buFontTx/>
              <a:buChar char="-"/>
            </a:pPr>
            <a:r>
              <a:rPr lang="en-US" sz="2000" dirty="0" smtClean="0"/>
              <a:t>Holds several world records for strength</a:t>
            </a:r>
          </a:p>
          <a:p>
            <a:pPr>
              <a:buFontTx/>
              <a:buChar char="-"/>
            </a:pPr>
            <a:r>
              <a:rPr lang="en-US" sz="2000" dirty="0" smtClean="0"/>
              <a:t>Follows a vegan diet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988" y="1975556"/>
            <a:ext cx="3566845" cy="4783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76" y="2463799"/>
            <a:ext cx="4818583" cy="429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233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proteins?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300" dirty="0"/>
              <a:t>-</a:t>
            </a:r>
            <a:r>
              <a:rPr lang="en-US" sz="2400" dirty="0" smtClean="0"/>
              <a:t>Proteins are an essential part of any diet</a:t>
            </a:r>
          </a:p>
          <a:p>
            <a:r>
              <a:rPr lang="en-US" sz="2400" dirty="0" smtClean="0"/>
              <a:t>-They help the body in many ways, some of which include:</a:t>
            </a:r>
          </a:p>
          <a:p>
            <a:r>
              <a:rPr lang="en-US" sz="2400" dirty="0" smtClean="0"/>
              <a:t>	- Building, maintaining, and replacing tissue in the body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- Making specialized protein molecules, such as hemoglobin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- Helps build muscle </a:t>
            </a:r>
          </a:p>
          <a:p>
            <a:r>
              <a:rPr lang="en-US" sz="2400" dirty="0"/>
              <a:t>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338" y="3358444"/>
            <a:ext cx="4707884" cy="331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9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Eating Proteins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- When you eat food, your body breaks down the protein into basic units called amino acids 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Amino acids are combined and reused to make the proteins your body needs to maintain itself </a:t>
            </a:r>
          </a:p>
          <a:p>
            <a:pPr marL="0" indent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00" y="3167944"/>
            <a:ext cx="3175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5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amino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There are many different proteins the body needs, but there are 22 that are especially important for maintaining health </a:t>
            </a:r>
          </a:p>
          <a:p>
            <a:pPr>
              <a:buFontTx/>
              <a:buChar char="-"/>
            </a:pPr>
            <a:r>
              <a:rPr lang="en-US" sz="2400" dirty="0" smtClean="0"/>
              <a:t>Your body can make 13 out of the 22 proteins but the other 9 can only come from your diet</a:t>
            </a:r>
          </a:p>
          <a:p>
            <a:pPr>
              <a:buFontTx/>
              <a:buChar char="-"/>
            </a:pPr>
            <a:r>
              <a:rPr lang="en-US" sz="2400" dirty="0" smtClean="0"/>
              <a:t>These 9 amino acids are called </a:t>
            </a:r>
            <a:r>
              <a:rPr lang="en-US" sz="2400" u="sng" dirty="0" smtClean="0"/>
              <a:t>essential amino acids </a:t>
            </a:r>
            <a:r>
              <a:rPr lang="en-US" sz="2400" dirty="0" smtClean="0"/>
              <a:t>because it is essential that your get them from the foods that you eat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667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067994"/>
            <a:ext cx="7520940" cy="357984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Contain all </a:t>
            </a:r>
            <a:r>
              <a:rPr lang="en-US" sz="2400" dirty="0"/>
              <a:t>9</a:t>
            </a:r>
            <a:r>
              <a:rPr lang="en-US" sz="2400" dirty="0" smtClean="0"/>
              <a:t> essential amino acids</a:t>
            </a:r>
          </a:p>
          <a:p>
            <a:pPr>
              <a:buFontTx/>
              <a:buChar char="-"/>
            </a:pPr>
            <a:r>
              <a:rPr lang="en-US" sz="2400" dirty="0" smtClean="0"/>
              <a:t>Mainly animal based</a:t>
            </a:r>
          </a:p>
          <a:p>
            <a:pPr>
              <a:buFontTx/>
              <a:buChar char="-"/>
            </a:pPr>
            <a:r>
              <a:rPr lang="en-US" sz="2400" dirty="0" smtClean="0"/>
              <a:t>Can be found in meat, eggs, dairy, poultry, fish, quinoa, buckwheat, and chia seed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959" y="4020302"/>
            <a:ext cx="3645708" cy="26431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89" y="2921000"/>
            <a:ext cx="5067300" cy="380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61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Do not contain all 9 essential amino acids</a:t>
            </a:r>
          </a:p>
          <a:p>
            <a:pPr>
              <a:buFontTx/>
              <a:buChar char="-"/>
            </a:pPr>
            <a:r>
              <a:rPr lang="en-US" sz="2000" dirty="0" smtClean="0"/>
              <a:t>Need to be eaten in combinations to become a complete protein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Combinations such as rice and beans, spinach and almonds, hummus and whole-grain pita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2645506"/>
            <a:ext cx="6148211" cy="40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36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Eating Meat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Pros:</a:t>
            </a:r>
          </a:p>
          <a:p>
            <a:pPr>
              <a:buFontTx/>
              <a:buChar char="-"/>
            </a:pPr>
            <a:r>
              <a:rPr lang="en-US" sz="1800" dirty="0" smtClean="0"/>
              <a:t>Easy to get all essential amino acids</a:t>
            </a:r>
          </a:p>
          <a:p>
            <a:pPr>
              <a:buFontTx/>
              <a:buChar char="-"/>
            </a:pPr>
            <a:r>
              <a:rPr lang="en-US" sz="1800" dirty="0" smtClean="0"/>
              <a:t>High in protein</a:t>
            </a:r>
          </a:p>
          <a:p>
            <a:pPr>
              <a:buFontTx/>
              <a:buChar char="-"/>
            </a:pPr>
            <a:r>
              <a:rPr lang="en-US" sz="1800" dirty="0" smtClean="0"/>
              <a:t>Tastes good</a:t>
            </a:r>
          </a:p>
          <a:p>
            <a:pPr>
              <a:buFontTx/>
              <a:buChar char="-"/>
            </a:pPr>
            <a:r>
              <a:rPr lang="en-US" sz="1800" dirty="0" smtClean="0"/>
              <a:t>Provides nutrition like iron, B12, and calcium </a:t>
            </a:r>
          </a:p>
          <a:p>
            <a:r>
              <a:rPr lang="en-US" sz="1800" dirty="0" smtClean="0"/>
              <a:t>Cons:</a:t>
            </a:r>
          </a:p>
          <a:p>
            <a:pPr>
              <a:buFontTx/>
              <a:buChar char="-"/>
            </a:pPr>
            <a:r>
              <a:rPr lang="en-US" sz="1800" dirty="0" smtClean="0"/>
              <a:t>Meats are high in fats and cholesterol </a:t>
            </a:r>
          </a:p>
          <a:p>
            <a:pPr>
              <a:buFontTx/>
              <a:buChar char="-"/>
            </a:pPr>
            <a:r>
              <a:rPr lang="en-US" sz="1800" dirty="0" smtClean="0"/>
              <a:t>Can lead to cancer, heart disease, and strokes</a:t>
            </a:r>
          </a:p>
          <a:p>
            <a:pPr>
              <a:buFontTx/>
              <a:buChar char="-"/>
            </a:pPr>
            <a:r>
              <a:rPr lang="en-US" sz="1800" dirty="0" smtClean="0"/>
              <a:t>Unethical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39358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Vegetarian/veganism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Pros:</a:t>
            </a:r>
          </a:p>
          <a:p>
            <a:pPr>
              <a:buFontTx/>
              <a:buChar char="-"/>
            </a:pPr>
            <a:r>
              <a:rPr lang="en-US" sz="2000" dirty="0" smtClean="0"/>
              <a:t>Ethical</a:t>
            </a:r>
          </a:p>
          <a:p>
            <a:pPr>
              <a:buFontTx/>
              <a:buChar char="-"/>
            </a:pPr>
            <a:r>
              <a:rPr lang="en-US" sz="2000" dirty="0" smtClean="0"/>
              <a:t>Many health benefits</a:t>
            </a:r>
          </a:p>
          <a:p>
            <a:pPr>
              <a:buFontTx/>
              <a:buChar char="-"/>
            </a:pPr>
            <a:r>
              <a:rPr lang="en-US" sz="2000" dirty="0"/>
              <a:t>Environmentally Friendly </a:t>
            </a:r>
            <a:endParaRPr lang="en-US" sz="2000" dirty="0" smtClean="0"/>
          </a:p>
          <a:p>
            <a:pPr marL="0" indent="0"/>
            <a:r>
              <a:rPr lang="en-US" sz="2000" dirty="0" smtClean="0"/>
              <a:t>Cons: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Lacks </a:t>
            </a:r>
            <a:r>
              <a:rPr lang="en-US" sz="2000" dirty="0"/>
              <a:t>all essential amino acids</a:t>
            </a:r>
          </a:p>
          <a:p>
            <a:pPr>
              <a:buFontTx/>
              <a:buChar char="-"/>
            </a:pPr>
            <a:r>
              <a:rPr lang="en-US" sz="2000" dirty="0"/>
              <a:t>Not good for picky </a:t>
            </a:r>
            <a:r>
              <a:rPr lang="en-US" sz="2000" dirty="0" smtClean="0"/>
              <a:t>eaters</a:t>
            </a:r>
          </a:p>
          <a:p>
            <a:pPr>
              <a:buFontTx/>
              <a:buChar char="-"/>
            </a:pPr>
            <a:r>
              <a:rPr lang="en-US" sz="2000" dirty="0" smtClean="0"/>
              <a:t>Can be unhealthy if done improperly </a:t>
            </a:r>
            <a:endParaRPr lang="en-US" sz="2000" dirty="0"/>
          </a:p>
          <a:p>
            <a:pPr>
              <a:buFontTx/>
              <a:buChar char="-"/>
            </a:pPr>
            <a:r>
              <a:rPr lang="en-US" sz="2000" dirty="0"/>
              <a:t>Social </a:t>
            </a:r>
            <a:r>
              <a:rPr lang="en-US" sz="2000" dirty="0" smtClean="0"/>
              <a:t>stigma (wimpy, opinionated) </a:t>
            </a:r>
            <a:endParaRPr lang="en-US" sz="2000" dirty="0"/>
          </a:p>
          <a:p>
            <a:pPr marL="0" indent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7085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David Carter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22960" y="914400"/>
            <a:ext cx="7520940" cy="357984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300" dirty="0" smtClean="0"/>
              <a:t>Defensive lineman for the Oakland Raiders and </a:t>
            </a:r>
            <a:r>
              <a:rPr lang="en-US" sz="2300" dirty="0" err="1" smtClean="0"/>
              <a:t>powerlifter</a:t>
            </a:r>
            <a:endParaRPr lang="en-US" sz="2300" dirty="0" smtClean="0"/>
          </a:p>
          <a:p>
            <a:pPr>
              <a:buFontTx/>
              <a:buChar char="-"/>
            </a:pPr>
            <a:r>
              <a:rPr lang="en-US" sz="2300" dirty="0" smtClean="0"/>
              <a:t>Follows a vegan diet</a:t>
            </a:r>
          </a:p>
          <a:p>
            <a:pPr>
              <a:buFontTx/>
              <a:buChar char="-"/>
            </a:pPr>
            <a:r>
              <a:rPr lang="en-US" sz="2300" dirty="0" smtClean="0"/>
              <a:t>Known as “The 300lb Vegan”</a:t>
            </a:r>
            <a:endParaRPr lang="en-US" sz="23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1" y="2723442"/>
            <a:ext cx="4241800" cy="4035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20" y="2723443"/>
            <a:ext cx="4357258" cy="4035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9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134</TotalTime>
  <Words>324</Words>
  <Application>Microsoft Macintosh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Complete and incomplete Proteins</vt:lpstr>
      <vt:lpstr>What are proteins?</vt:lpstr>
      <vt:lpstr>Eating Proteins </vt:lpstr>
      <vt:lpstr>Essential amino acids</vt:lpstr>
      <vt:lpstr>Complete Proteins</vt:lpstr>
      <vt:lpstr>Incomplete proteins</vt:lpstr>
      <vt:lpstr>Eating Meat</vt:lpstr>
      <vt:lpstr>Vegetarian/veganism </vt:lpstr>
      <vt:lpstr>David Carter</vt:lpstr>
      <vt:lpstr>Patrik Baboumian</vt:lpstr>
    </vt:vector>
  </TitlesOfParts>
  <Company>Northern Michigan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and incomplete Proteins</dc:title>
  <dc:creator>Registered User</dc:creator>
  <cp:lastModifiedBy>Registered User</cp:lastModifiedBy>
  <cp:revision>18</cp:revision>
  <dcterms:created xsi:type="dcterms:W3CDTF">2014-09-28T18:26:17Z</dcterms:created>
  <dcterms:modified xsi:type="dcterms:W3CDTF">2014-09-30T13:01:15Z</dcterms:modified>
</cp:coreProperties>
</file>